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5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2D8-266E-46D2-9BC8-AA03BC4576EC}" type="datetimeFigureOut">
              <a:rPr lang="nl-NL" smtClean="0"/>
              <a:t>20-1-2016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1088-D264-41C2-8ABA-8A1CBCEB691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2D8-266E-46D2-9BC8-AA03BC4576EC}" type="datetimeFigureOut">
              <a:rPr lang="nl-NL" smtClean="0"/>
              <a:t>20-1-2016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1088-D264-41C2-8ABA-8A1CBCEB691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2D8-266E-46D2-9BC8-AA03BC4576EC}" type="datetimeFigureOut">
              <a:rPr lang="nl-NL" smtClean="0"/>
              <a:t>20-1-2016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1088-D264-41C2-8ABA-8A1CBCEB691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2D8-266E-46D2-9BC8-AA03BC4576EC}" type="datetimeFigureOut">
              <a:rPr lang="nl-NL" smtClean="0"/>
              <a:t>20-1-2016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1088-D264-41C2-8ABA-8A1CBCEB691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2D8-266E-46D2-9BC8-AA03BC4576EC}" type="datetimeFigureOut">
              <a:rPr lang="nl-NL" smtClean="0"/>
              <a:t>20-1-2016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1088-D264-41C2-8ABA-8A1CBCEB691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2D8-266E-46D2-9BC8-AA03BC4576EC}" type="datetimeFigureOut">
              <a:rPr lang="nl-NL" smtClean="0"/>
              <a:t>20-1-2016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1088-D264-41C2-8ABA-8A1CBCEB691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2D8-266E-46D2-9BC8-AA03BC4576EC}" type="datetimeFigureOut">
              <a:rPr lang="nl-NL" smtClean="0"/>
              <a:t>20-1-2016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1088-D264-41C2-8ABA-8A1CBCEB691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2D8-266E-46D2-9BC8-AA03BC4576EC}" type="datetimeFigureOut">
              <a:rPr lang="nl-NL" smtClean="0"/>
              <a:t>20-1-2016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1088-D264-41C2-8ABA-8A1CBCEB691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2D8-266E-46D2-9BC8-AA03BC4576EC}" type="datetimeFigureOut">
              <a:rPr lang="nl-NL" smtClean="0"/>
              <a:t>20-1-2016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1088-D264-41C2-8ABA-8A1CBCEB691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2D8-266E-46D2-9BC8-AA03BC4576EC}" type="datetimeFigureOut">
              <a:rPr lang="nl-NL" smtClean="0"/>
              <a:t>20-1-2016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1088-D264-41C2-8ABA-8A1CBCEB691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D2D8-266E-46D2-9BC8-AA03BC4576EC}" type="datetimeFigureOut">
              <a:rPr lang="nl-NL" smtClean="0"/>
              <a:t>20-1-2016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1088-D264-41C2-8ABA-8A1CBCEB691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CD2D8-266E-46D2-9BC8-AA03BC4576EC}" type="datetimeFigureOut">
              <a:rPr lang="nl-NL" smtClean="0"/>
              <a:t>20-1-2016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A1088-D264-41C2-8ABA-8A1CBCEB6919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hetklokhuis.nl/tv-uitzending/2443/Orgaandonati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55976" y="3467943"/>
            <a:ext cx="4318248" cy="2522711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nl-NL" dirty="0"/>
              <a:t>Basisstof 1</a:t>
            </a:r>
            <a:br>
              <a:rPr lang="nl-NL" dirty="0"/>
            </a:br>
            <a:r>
              <a:rPr lang="nl-NL" dirty="0" smtClean="0"/>
              <a:t>Orgaandonatie</a:t>
            </a:r>
            <a:br>
              <a:rPr lang="nl-NL" dirty="0" smtClean="0"/>
            </a:br>
            <a:r>
              <a:rPr lang="nl-NL" sz="2700" i="1" dirty="0" smtClean="0"/>
              <a:t>Wat </a:t>
            </a:r>
            <a:r>
              <a:rPr lang="nl-NL" sz="2700" i="1" dirty="0"/>
              <a:t>vind jij ervan?</a:t>
            </a:r>
            <a:br>
              <a:rPr lang="nl-NL" sz="2700" i="1" dirty="0"/>
            </a:br>
            <a:endParaRPr lang="nl-NL" sz="2700" i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2840360" cy="16310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/>
              <a:t>Thema 3: organen en cellen</a:t>
            </a:r>
          </a:p>
        </p:txBody>
      </p:sp>
      <p:pic>
        <p:nvPicPr>
          <p:cNvPr id="1026" name="Picture 2" descr="http://brekendnieuws.nl/plaatjes/orgaanreservo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93" y="3471763"/>
            <a:ext cx="356235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fbeeldingsresultaat voor orgaantransplantat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908720"/>
            <a:ext cx="2847975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Transplanteren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Transplantatie</a:t>
            </a:r>
            <a:r>
              <a:rPr lang="nl-NL" dirty="0" smtClean="0"/>
              <a:t>: een orgaan of stukje weefsel van de ene persoon overbrengen in een andere persoon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r>
              <a:rPr lang="nl-NL" dirty="0" smtClean="0"/>
              <a:t>Filmpje: </a:t>
            </a:r>
            <a:r>
              <a:rPr lang="nl-NL" dirty="0" smtClean="0">
                <a:hlinkClick r:id="rId2"/>
              </a:rPr>
              <a:t>orgaandonatie</a:t>
            </a:r>
            <a:endParaRPr lang="nl-NL" dirty="0" smtClean="0"/>
          </a:p>
          <a:p>
            <a:r>
              <a:rPr lang="nl-NL" dirty="0" smtClean="0"/>
              <a:t>Donor= gever</a:t>
            </a:r>
          </a:p>
          <a:p>
            <a:r>
              <a:rPr lang="nl-NL" dirty="0" smtClean="0"/>
              <a:t>Donororgaan= het orgaan wat gegeven wordt</a:t>
            </a:r>
          </a:p>
          <a:p>
            <a:r>
              <a:rPr lang="nl-NL" dirty="0" smtClean="0"/>
              <a:t>Risico: afstoting van het gegeven orgaan.</a:t>
            </a:r>
            <a:endParaRPr lang="nl-NL" dirty="0"/>
          </a:p>
        </p:txBody>
      </p:sp>
      <p:pic>
        <p:nvPicPr>
          <p:cNvPr id="4" name="Picture 4" descr="Afbeeldingsresultaat voor orgaandonat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636912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Discussie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smtClean="0"/>
              <a:t>Je </a:t>
            </a:r>
            <a:r>
              <a:rPr lang="nl-NL" dirty="0" smtClean="0"/>
              <a:t>krijgt 4 </a:t>
            </a:r>
            <a:r>
              <a:rPr lang="nl-NL" dirty="0" smtClean="0"/>
              <a:t>meningen over </a:t>
            </a:r>
            <a:r>
              <a:rPr lang="nl-NL" dirty="0" smtClean="0"/>
              <a:t>orgaandonatie</a:t>
            </a:r>
          </a:p>
          <a:p>
            <a:r>
              <a:rPr lang="nl-NL" dirty="0" smtClean="0"/>
              <a:t> Bedenk met een groepje van vier personen: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 </a:t>
            </a:r>
            <a:r>
              <a:rPr lang="nl-NL" b="1" dirty="0" smtClean="0"/>
              <a:t>2 </a:t>
            </a:r>
            <a:r>
              <a:rPr lang="nl-NL" b="1" dirty="0" smtClean="0"/>
              <a:t>argumenten voor </a:t>
            </a:r>
            <a:r>
              <a:rPr lang="nl-NL" dirty="0" smtClean="0"/>
              <a:t>en </a:t>
            </a:r>
            <a:endParaRPr lang="nl-NL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 </a:t>
            </a:r>
            <a:r>
              <a:rPr lang="nl-NL" b="1" dirty="0" smtClean="0"/>
              <a:t>2 </a:t>
            </a:r>
            <a:r>
              <a:rPr lang="nl-NL" b="1" dirty="0" smtClean="0"/>
              <a:t>argumenten tegen</a:t>
            </a:r>
            <a:r>
              <a:rPr lang="nl-NL" dirty="0" smtClean="0"/>
              <a:t> deze meningen</a:t>
            </a:r>
            <a:r>
              <a:rPr lang="nl-NL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nl-NL" dirty="0" smtClean="0"/>
          </a:p>
          <a:p>
            <a:pPr marL="0" indent="0">
              <a:buNone/>
            </a:pPr>
            <a:r>
              <a:rPr lang="nl-NL" sz="3000" u="sng" dirty="0" smtClean="0"/>
              <a:t>Rolverdeling: </a:t>
            </a:r>
          </a:p>
          <a:p>
            <a:r>
              <a:rPr lang="nl-NL" sz="3000" dirty="0" smtClean="0">
                <a:latin typeface="Comic Sans MS" panose="030F0702030302020204" pitchFamily="66" charset="0"/>
              </a:rPr>
              <a:t>Tijdplanner</a:t>
            </a:r>
            <a:r>
              <a:rPr lang="nl-NL" sz="3000" dirty="0" smtClean="0"/>
              <a:t>: maximaal 5 minuten discussie per mening</a:t>
            </a:r>
          </a:p>
          <a:p>
            <a:r>
              <a:rPr lang="nl-NL" sz="3000" dirty="0" smtClean="0">
                <a:latin typeface="Comic Sans MS" panose="030F0702030302020204" pitchFamily="66" charset="0"/>
              </a:rPr>
              <a:t>Voorzitter</a:t>
            </a:r>
            <a:r>
              <a:rPr lang="nl-NL" sz="3000" dirty="0" smtClean="0"/>
              <a:t>: zorgt dat iedereen aan het woord komt.</a:t>
            </a:r>
          </a:p>
          <a:p>
            <a:r>
              <a:rPr lang="nl-NL" sz="3000" dirty="0" smtClean="0">
                <a:latin typeface="Comic Sans MS" panose="030F0702030302020204" pitchFamily="66" charset="0"/>
              </a:rPr>
              <a:t>ICT-er</a:t>
            </a:r>
            <a:r>
              <a:rPr lang="nl-NL" sz="3000" dirty="0" smtClean="0"/>
              <a:t>: regelt de </a:t>
            </a:r>
            <a:r>
              <a:rPr lang="nl-NL" sz="3000" dirty="0" err="1" smtClean="0"/>
              <a:t>powerpoint</a:t>
            </a:r>
            <a:r>
              <a:rPr lang="nl-NL" sz="3000" dirty="0" smtClean="0"/>
              <a:t> op de laptop.</a:t>
            </a:r>
          </a:p>
          <a:p>
            <a:r>
              <a:rPr lang="nl-NL" sz="3000" dirty="0" smtClean="0">
                <a:latin typeface="Comic Sans MS" panose="030F0702030302020204" pitchFamily="66" charset="0"/>
              </a:rPr>
              <a:t>Schrijver:</a:t>
            </a:r>
            <a:r>
              <a:rPr lang="nl-NL" sz="3000" dirty="0" smtClean="0"/>
              <a:t> schrijft alle voor- en tegen argumenten op.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nl-NL" dirty="0" smtClean="0"/>
              <a:t>Mening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nl-NL" sz="4800" dirty="0" smtClean="0"/>
              <a:t>Ik vind dat iedereen in Nederland verplicht donor moet zijn.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nl-NL" dirty="0" smtClean="0"/>
              <a:t>Mening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nl-NL" sz="4400" dirty="0" smtClean="0"/>
              <a:t>Ik vind dat mensen die ongezond leven (bijvoorbeeld rokers en mensen die verslaafd zijn aan alcohol) geen recht hebben op een donororgaan.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nl-NL" dirty="0" smtClean="0"/>
              <a:t>Mening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nl-NL" sz="4800" dirty="0" smtClean="0"/>
              <a:t>Ik </a:t>
            </a:r>
            <a:r>
              <a:rPr lang="nl-NL" sz="4800" dirty="0"/>
              <a:t>vind dat iemand ook een orgaan moet kunnen ontvangen als hij zelf geen donor is</a:t>
            </a:r>
            <a:r>
              <a:rPr lang="nl-NL" sz="4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nl-NL" dirty="0" smtClean="0"/>
              <a:t>Mening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nl-NL" sz="4800" dirty="0" smtClean="0"/>
              <a:t>Ik wil alleen donor zijn als ik zelf mag bepalen naar wie mijn organen gaan.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Maak </a:t>
            </a:r>
            <a:r>
              <a:rPr lang="nl-NL" dirty="0" smtClean="0"/>
              <a:t>opdracht </a:t>
            </a:r>
            <a:r>
              <a:rPr lang="nl-NL" dirty="0" smtClean="0"/>
              <a:t>6 van bs.1 </a:t>
            </a:r>
            <a:br>
              <a:rPr lang="nl-NL" dirty="0" smtClean="0"/>
            </a:br>
            <a:r>
              <a:rPr lang="nl-NL" dirty="0" smtClean="0"/>
              <a:t>(thema 3)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je eigen keuze.</a:t>
            </a:r>
          </a:p>
          <a:p>
            <a:r>
              <a:rPr lang="nl-NL" dirty="0" smtClean="0"/>
              <a:t>Denk aan de discussie die je net hebt gehad om je mening te vormen.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F22FA637-6463-4A45-9739-17D9D586352E}">
  <we:reference id="wa104374245" version="1.0.0.0" store="nl-NL" storeType="OMEX"/>
  <we:alternateReferences>
    <we:reference id="WA104374245" version="1.0.0.0" store="WA104374245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216</Words>
  <Application>Microsoft Office PowerPoint</Application>
  <PresentationFormat>Diavoorstelling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Comic Sans MS</vt:lpstr>
      <vt:lpstr>Wingdings</vt:lpstr>
      <vt:lpstr>Office-thema</vt:lpstr>
      <vt:lpstr>Basisstof 1 Orgaandonatie Wat vind jij ervan? </vt:lpstr>
      <vt:lpstr>Transplanteren</vt:lpstr>
      <vt:lpstr>Discussie</vt:lpstr>
      <vt:lpstr>Mening 1</vt:lpstr>
      <vt:lpstr>Mening 2</vt:lpstr>
      <vt:lpstr>Mening 3</vt:lpstr>
      <vt:lpstr>Mening 4</vt:lpstr>
      <vt:lpstr>Maak opdracht 6 van bs.1  (thema 3)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Orgaandonatie</dc:title>
  <dc:creator>Sandra Sloot</dc:creator>
  <cp:lastModifiedBy>Sloot-van Linder, ATM (Sandra)</cp:lastModifiedBy>
  <cp:revision>10</cp:revision>
  <dcterms:created xsi:type="dcterms:W3CDTF">2016-01-20T08:10:37Z</dcterms:created>
  <dcterms:modified xsi:type="dcterms:W3CDTF">2016-01-20T13:29:38Z</dcterms:modified>
</cp:coreProperties>
</file>